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Petrona"/>
      <p:regular r:id="rId16"/>
    </p:embeddedFon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57983"/>
            <a:ext cx="7556421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iOS Mobile App Development Internship Report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53092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summarizes my internship experience in iOS mobile app development, highlighting key learnings, challenges, and future aspirations.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89168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89930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874782"/>
            <a:ext cx="235839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spc="-36" kern="0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Suraj Upadhye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3183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Internship Overview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64307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Program Details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241959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internship was conducted at Walchand College of Engineering, Sangli, under the Apple Authorized Training Center for Education (AATCe). It provided industry-standard training led by Apple Certified Trainers.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64307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Objectives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599521" y="42419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primary goal was to build a strong foundation in iOS development, ensuring participants gained expertise in Swift programming, Xcode, and UIKit.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4162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Internship Work Description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2470309"/>
            <a:ext cx="7556421" cy="1339929"/>
          </a:xfrm>
          <a:prstGeom prst="roundRect">
            <a:avLst>
              <a:gd name="adj" fmla="val 711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70474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Title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514624" y="321290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Simple Calculator App with History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037052"/>
            <a:ext cx="7556421" cy="3550920"/>
          </a:xfrm>
          <a:prstGeom prst="roundRect">
            <a:avLst>
              <a:gd name="adj" fmla="val 268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14624" y="427148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Responsibilities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6514624" y="4779645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Designing the UI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514624" y="522184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Implementing Arithmetic Operations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514624" y="566404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File Handling for History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514624" y="6106239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Developing Multiple Views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514624" y="6548438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Clearing History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514624" y="6990636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Debugging and Testing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96358"/>
            <a:ext cx="608885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Tools and Technologies</a:t>
            </a:r>
            <a:endParaRPr lang="en-US" sz="4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32042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5280779"/>
            <a:ext cx="221170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Swift</a:t>
            </a:r>
            <a:endParaRPr lang="en-US" sz="23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446" y="5320427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933236" y="5280779"/>
            <a:ext cx="221182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Xcode</a:t>
            </a:r>
            <a:endParaRPr lang="en-US" sz="23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21" y="5320427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8279011" y="5280779"/>
            <a:ext cx="221182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UIKit</a:t>
            </a:r>
            <a:endParaRPr lang="en-US" sz="230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0997" y="5320427"/>
            <a:ext cx="566976" cy="56697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1624786" y="5280779"/>
            <a:ext cx="221182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Auto Layout</a:t>
            </a:r>
            <a:endParaRPr lang="en-US" sz="2300" dirty="0"/>
          </a:p>
        </p:txBody>
      </p:sp>
      <p:sp>
        <p:nvSpPr>
          <p:cNvPr id="12" name="Text 5"/>
          <p:cNvSpPr/>
          <p:nvPr/>
        </p:nvSpPr>
        <p:spPr>
          <a:xfrm>
            <a:off x="793790" y="614255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internship involved using a variety of tools and technologies, including Swift, Xcode, UIKit, Auto Layout, FileManager, Navigation Controller, Tab Bar Controller, and Storyboard Segue.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6433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Challenges Faced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28173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70347" y="2849285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spc="-5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1530906" y="2817376"/>
            <a:ext cx="3459242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Handling Swift's Optionals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1530906" y="3697605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optionals and using safe unwrapping techniques to avoid runtime crashes.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8173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293519" y="2849285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spc="-5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9" name="Text 7"/>
          <p:cNvSpPr/>
          <p:nvPr/>
        </p:nvSpPr>
        <p:spPr>
          <a:xfrm>
            <a:off x="5954078" y="2817376"/>
            <a:ext cx="3459242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Implementing Auto Layout for a Responsive UI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5954078" y="3697605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Designing a UI that adjusted seamlessly across different screen sizes using Stack Views and Auto Layout.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28173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716691" y="2849285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spc="-5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3" name="Text 11"/>
          <p:cNvSpPr/>
          <p:nvPr/>
        </p:nvSpPr>
        <p:spPr>
          <a:xfrm>
            <a:off x="10377249" y="2817376"/>
            <a:ext cx="3459242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Managing Navigation Between Screens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10377249" y="3697605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Passing data between different view controllers using prepare(for:sender:) to ensure smooth transitions.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6311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70347" y="5663089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spc="-5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800" dirty="0"/>
          </a:p>
        </p:txBody>
      </p:sp>
      <p:sp>
        <p:nvSpPr>
          <p:cNvPr id="17" name="Text 15"/>
          <p:cNvSpPr/>
          <p:nvPr/>
        </p:nvSpPr>
        <p:spPr>
          <a:xfrm>
            <a:off x="1530906" y="5631180"/>
            <a:ext cx="556593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Storing and Retrieving Calculation History</a:t>
            </a:r>
            <a:endParaRPr lang="en-US" sz="2300" dirty="0"/>
          </a:p>
        </p:txBody>
      </p:sp>
      <p:sp>
        <p:nvSpPr>
          <p:cNvPr id="18" name="Text 16"/>
          <p:cNvSpPr/>
          <p:nvPr/>
        </p:nvSpPr>
        <p:spPr>
          <a:xfrm>
            <a:off x="1530906" y="6139339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Implementing FileManager to store and retrieve calculation history in a structured format.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428667" y="56311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505224" y="5663089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spc="-5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</a:t>
            </a:r>
            <a:endParaRPr lang="en-US" sz="2800" dirty="0"/>
          </a:p>
        </p:txBody>
      </p:sp>
      <p:sp>
        <p:nvSpPr>
          <p:cNvPr id="21" name="Text 19"/>
          <p:cNvSpPr/>
          <p:nvPr/>
        </p:nvSpPr>
        <p:spPr>
          <a:xfrm>
            <a:off x="8165783" y="5631180"/>
            <a:ext cx="349448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Debugging Errors in Xcode</a:t>
            </a:r>
            <a:endParaRPr lang="en-US" sz="2300" dirty="0"/>
          </a:p>
        </p:txBody>
      </p:sp>
      <p:sp>
        <p:nvSpPr>
          <p:cNvPr id="22" name="Text 20"/>
          <p:cNvSpPr/>
          <p:nvPr/>
        </p:nvSpPr>
        <p:spPr>
          <a:xfrm>
            <a:off x="8165783" y="6139339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Using breakpoints, console logs, and Xcode's debugger to systematically track and fix errors.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7735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Learning Outcomes</a:t>
            </a:r>
            <a:endParaRPr lang="en-US" sz="4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125623"/>
            <a:ext cx="2152055" cy="168759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918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spc="-45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35243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Technical Skills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5357217" y="2860596"/>
            <a:ext cx="825257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Gained proficiency in Swift programming, Xcode, UIKit, File Handling, Auto Layout, and debugging techniques.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826312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48367C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869888"/>
            <a:ext cx="4304109" cy="168759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51437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spc="-45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409670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Soft Skills</a:t>
            </a:r>
            <a:endParaRPr lang="en-US" sz="2300" dirty="0"/>
          </a:p>
        </p:txBody>
      </p:sp>
      <p:sp>
        <p:nvSpPr>
          <p:cNvPr id="11" name="Text 7"/>
          <p:cNvSpPr/>
          <p:nvPr/>
        </p:nvSpPr>
        <p:spPr>
          <a:xfrm>
            <a:off x="6433304" y="4604861"/>
            <a:ext cx="71764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Developed problem-solving, time management, teamwork, adaptability, and communication skills.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570577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48367C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614154"/>
            <a:ext cx="6456164" cy="168759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625863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spc="-45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84096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Certifications</a:t>
            </a:r>
            <a:endParaRPr lang="en-US" sz="2300" dirty="0"/>
          </a:p>
        </p:txBody>
      </p:sp>
      <p:sp>
        <p:nvSpPr>
          <p:cNvPr id="16" name="Text 11"/>
          <p:cNvSpPr/>
          <p:nvPr/>
        </p:nvSpPr>
        <p:spPr>
          <a:xfrm>
            <a:off x="7509272" y="6349127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Successfully completed the internship under the Apple Authorized Training Center for Education (AATCe).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5060" y="617934"/>
            <a:ext cx="5315783" cy="664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spc="-8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Scope</a:t>
            </a:r>
            <a:endParaRPr lang="en-US" sz="4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060" y="1586151"/>
            <a:ext cx="1012508" cy="150637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11296" y="1788557"/>
            <a:ext cx="3234452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spc="-42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Advanced iOS Development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511296" y="2242185"/>
            <a:ext cx="6410444" cy="647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spc="-32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Exploring SwiftUI for building declarative and modern UI designs, API integration, Core Data &amp; Cloud Storage.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060" y="3092529"/>
            <a:ext cx="1012508" cy="150637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11296" y="3294936"/>
            <a:ext cx="3507938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spc="-42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Enhancing the Calculator App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511296" y="3748564"/>
            <a:ext cx="6410444" cy="647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spc="-32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Adding scientific calculator features, dark mode &amp; themes, and cloud syncing.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060" y="4598908"/>
            <a:ext cx="1012508" cy="150637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11296" y="4801314"/>
            <a:ext cx="4407932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spc="-42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Expanding to Full-Stack Development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511296" y="5254943"/>
            <a:ext cx="6410444" cy="647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spc="-32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Learning backend development with Node.js, Firebase, or other backend services, and implementing real-time data processing.</a:t>
            </a:r>
            <a:endParaRPr lang="en-US" sz="15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5060" y="6105287"/>
            <a:ext cx="1012508" cy="150637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11296" y="6307693"/>
            <a:ext cx="4289465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spc="-42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Career &amp; Certification Opportunities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7511296" y="6761321"/>
            <a:ext cx="6410444" cy="647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spc="-32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Preparing for Apple Developer Certification, exploring internship and job opportunities, and developing and publishing personal iOS apps.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6533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Takeaways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374975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internship provided a valuable learning experience, equipping me with the necessary skills and knowledge to pursue a career in iOS development. I gained a deep understanding of Swift programming, Xcode, and UIKit, and I am confident in my ability to design and develop functional iOS applications.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6533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Next Steps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374975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 plan to continue learning and developing my skills in iOS development by exploring advanced topics like SwiftUI, API integration, and backend development. I am also eager to pursue internship and job opportunities in the field and to develop and publish my own iOS apps on the App Store.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2025-04-17T08:23:57Z</dcterms:created>
  <dcterms:modified xsi:type="dcterms:W3CDTF">2025-04-17T08:23:57Z</dcterms:modified>
</cp:coreProperties>
</file>